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3176587"/>
            <a:ext cx="4305300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1477"/>
            <a:ext cx="11233248" cy="54818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1697" y="2818212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1975" y="3327498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8041" y="4866931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1970" y="5457239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9489" y="5434090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2410" y="6012824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12689" y="5966526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6319" y="6464237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99372" y="6464237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8172" y="6464237"/>
            <a:ext cx="733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2203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3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9399" y="37648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855" y="48876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19350"/>
            <a:ext cx="114014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6155" y="3573016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116" y="4082302"/>
            <a:ext cx="55909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57387"/>
            <a:ext cx="115252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4072" y="4005064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526" y="4514350"/>
            <a:ext cx="3667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